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2" r:id="rId1"/>
    <p:sldMasterId id="2147483862" r:id="rId2"/>
    <p:sldMasterId id="2147483755" r:id="rId3"/>
    <p:sldMasterId id="2147483897" r:id="rId4"/>
  </p:sldMasterIdLst>
  <p:notesMasterIdLst>
    <p:notesMasterId r:id="rId6"/>
  </p:notesMasterIdLst>
  <p:sldIdLst>
    <p:sldId id="257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4B6E421-E0D0-CA8A-787A-117CB3730B77}" name="Courtney Mattson" initials="CM" userId="S::cmattson@medifastinc.com::68213488-ec44-437f-9765-5d0202f99af4" providerId="AD"/>
  <p188:author id="{E1FA5B2C-A2E0-57A1-8D60-158E8A07AAEF}" name="Allison Quillen" initials="AQ" userId="S::abell@optavia.com::717da7a7-e6a6-4aa4-bd16-9745908721d8" providerId="AD"/>
  <p188:author id="{A4CD4050-4F32-B9FF-4363-1679F7552CD8}" name="Kelly Rose McCann" initials="KM" userId="S::kmccann@optavia.com::034c9d72-432e-4856-83eb-695dae5b1385" providerId="AD"/>
  <p188:author id="{47BEE664-26B1-FA63-AD56-62337108C80F}" name="Lisa Goldberg" initials="LG" userId="S::lgoldberg@medifastinc.com::c7d680dc-04ec-4a6d-b24e-7d9ff8ce0542" providerId="AD"/>
  <p188:author id="{A47D6DAB-96AA-77BA-F94E-165651EFBA0B}" name="Satya Jonnalagadda" initials="SJ" userId="S::sjonnalagadda@medifastinc.com::afe28300-fd8a-4c3f-be94-a6357b760db0" providerId="AD"/>
  <p188:author id="{2FF703AF-9A48-DF07-B071-DC766F299DB8}" name="Chelsea Torres" initials="CT" userId="S::ctorres@medifastinc.com::72dd3748-542b-45f2-8a33-52931c7ff1bf" providerId="AD"/>
  <p188:author id="{1F0915B7-BC34-B47C-A19E-AB91BFA6A034}" name="Heather Murphy" initials="HM" userId="S::hmurphy@medifastinc.com::79700b63-02f5-4baa-880d-811c823404bb" providerId="AD"/>
  <p188:author id="{581820C6-1B44-63A0-AFA8-12EEA473F7D4}" name="Daniel Levenstein" initials="DL" userId="S::dlevenstein@medifastinc.com::e3e3b1ed-0a0c-4f7d-a896-cac582c3b4c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59A6"/>
    <a:srgbClr val="6E59A6"/>
    <a:srgbClr val="EBF4FB"/>
    <a:srgbClr val="F9EFF8"/>
    <a:srgbClr val="DFEBF6"/>
    <a:srgbClr val="5E7256"/>
    <a:srgbClr val="58724F"/>
    <a:srgbClr val="537249"/>
    <a:srgbClr val="FF7E79"/>
    <a:srgbClr val="6750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/>
    <p:restoredTop sz="87808"/>
  </p:normalViewPr>
  <p:slideViewPr>
    <p:cSldViewPr snapToGrid="0">
      <p:cViewPr varScale="1">
        <p:scale>
          <a:sx n="142" d="100"/>
          <a:sy n="142" d="100"/>
        </p:scale>
        <p:origin x="1200" y="168"/>
      </p:cViewPr>
      <p:guideLst/>
    </p:cSldViewPr>
  </p:slideViewPr>
  <p:notesTextViewPr>
    <p:cViewPr>
      <p:scale>
        <a:sx n="80" d="100"/>
        <a:sy n="8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910AB-D093-E744-991A-1E2BABEE480A}" type="datetimeFigureOut">
              <a:rPr lang="en-US" smtClean="0"/>
              <a:t>8/9/24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555F2-E373-F141-8267-6A49467FF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618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6BD4BBB-AA45-4268-7196-1CBA4F255367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2A617F-D08F-C6DF-689A-F82D11AC8E9A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8C537A9-44D7-F261-4FD9-46A513BB34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BED163C-358C-3CBA-CADD-2EF06AA507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510777"/>
            <a:ext cx="7886700" cy="994172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73049CD-6D19-6036-473A-9A30FDCCC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63473"/>
            <a:ext cx="7886700" cy="30692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623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9">
            <a:extLst>
              <a:ext uri="{FF2B5EF4-FFF2-40B4-BE49-F238E27FC236}">
                <a16:creationId xmlns:a16="http://schemas.microsoft.com/office/drawing/2014/main" id="{B769D61F-F2E1-9096-9FC1-402BA5FB218E}"/>
              </a:ext>
            </a:extLst>
          </p:cNvPr>
          <p:cNvSpPr/>
          <p:nvPr userDrawn="1"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Picture 3" descr="A person holding a bottle of water and a bottle of water&#10;&#10;Description automatically generated">
            <a:extLst>
              <a:ext uri="{FF2B5EF4-FFF2-40B4-BE49-F238E27FC236}">
                <a16:creationId xmlns:a16="http://schemas.microsoft.com/office/drawing/2014/main" id="{530D6F35-D7EA-338C-B700-138CB0F048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0"/>
            <a:ext cx="9144002" cy="51428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2616" y="2346789"/>
            <a:ext cx="413210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616" y="3676387"/>
            <a:ext cx="413210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672617" y="2838681"/>
            <a:ext cx="413210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EA3818-58FF-CBDC-ACB9-041CD10A24DB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A0921A9-C6F2-EC67-9DA1-A340D23A1CC0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0F664C3A-77EF-9F3E-E12F-D623A0676F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65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7721D0CC-4E16-6BA8-9440-45EB598771F4}"/>
              </a:ext>
            </a:extLst>
          </p:cNvPr>
          <p:cNvSpPr/>
          <p:nvPr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3177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7721D0CC-4E16-6BA8-9440-45EB598771F4}"/>
              </a:ext>
            </a:extLst>
          </p:cNvPr>
          <p:cNvSpPr/>
          <p:nvPr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10"/>
            <a:ext cx="9144550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4445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phic 3">
            <a:extLst>
              <a:ext uri="{FF2B5EF4-FFF2-40B4-BE49-F238E27FC236}">
                <a16:creationId xmlns:a16="http://schemas.microsoft.com/office/drawing/2014/main" id="{E5D9293E-749B-6FE5-B60B-024B3964DA39}"/>
              </a:ext>
            </a:extLst>
          </p:cNvPr>
          <p:cNvSpPr/>
          <p:nvPr userDrawn="1"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 descr="A person stretching his feet&#10;&#10;Description automatically generated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5618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7721D0CC-4E16-6BA8-9440-45EB598771F4}"/>
              </a:ext>
            </a:extLst>
          </p:cNvPr>
          <p:cNvSpPr/>
          <p:nvPr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2302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81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10"/>
            <a:ext cx="9144550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98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holding his hands together&#10;&#10;Description automatically generated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08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61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1" y="311"/>
            <a:ext cx="9144548" cy="514318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95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517828"/>
            <a:ext cx="7886700" cy="994172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1" y="1566137"/>
            <a:ext cx="7886693" cy="617934"/>
          </a:xfrm>
        </p:spPr>
        <p:txBody>
          <a:bodyPr anchor="ctr">
            <a:normAutofit/>
          </a:bodyPr>
          <a:lstStyle>
            <a:lvl1pPr marL="0" indent="0">
              <a:buNone/>
              <a:defRPr sz="24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MASTER SUBTITLE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202359"/>
            <a:ext cx="7886693" cy="24544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17A61E-5D76-33E9-D423-FA4405E22DDC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14DDF9-35BF-149F-07EA-26C87348FA2B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830E024-88F5-917C-C9F1-CFB14547C7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44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2" y="311"/>
            <a:ext cx="9144546" cy="514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322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1" y="311"/>
            <a:ext cx="9144548" cy="514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7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1" y="311"/>
            <a:ext cx="9144548" cy="514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09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6BD4BBB-AA45-4268-7196-1CBA4F255367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2A617F-D08F-C6DF-689A-F82D11AC8E9A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8C537A9-44D7-F261-4FD9-46A513BB34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BED163C-358C-3CBA-CADD-2EF06AA507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510777"/>
            <a:ext cx="7886700" cy="994172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73049CD-6D19-6036-473A-9A30FDCCC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63473"/>
            <a:ext cx="7886700" cy="30692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97937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517828"/>
            <a:ext cx="7886700" cy="994172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1" y="1566137"/>
            <a:ext cx="7886693" cy="617934"/>
          </a:xfrm>
        </p:spPr>
        <p:txBody>
          <a:bodyPr anchor="ctr">
            <a:normAutofit/>
          </a:bodyPr>
          <a:lstStyle>
            <a:lvl1pPr marL="0" indent="0">
              <a:buNone/>
              <a:defRPr sz="24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MASTER SUBTITLE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202359"/>
            <a:ext cx="7886693" cy="24544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17A61E-5D76-33E9-D423-FA4405E22DDC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14DDF9-35BF-149F-07EA-26C87348FA2B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830E024-88F5-917C-C9F1-CFB14547C7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388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C9A406-7087-B414-C125-51B2B301E876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0B6ECD-F21F-1FA8-1C26-DC7D0B01593D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A33D855-C6CC-1EF1-CBBE-C6602B0F66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4513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529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2B96D3-372E-4427-34F5-226553B75C93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700A2B-FC64-E284-409E-80338A35A31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13468218-672A-249E-6571-07A58C95CE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555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CA55D-04C4-A79D-D4F6-0EFEB7D45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829196"/>
            <a:ext cx="7886700" cy="855550"/>
          </a:xfrm>
        </p:spPr>
        <p:txBody>
          <a:bodyPr>
            <a:normAutofit/>
          </a:bodyPr>
          <a:lstStyle>
            <a:lvl1pPr algn="ctr">
              <a:defRPr sz="440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0" scaled="0"/>
                </a:gra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8059472-808D-F32B-5E3A-52EDC509C6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8649" y="2727295"/>
            <a:ext cx="7886693" cy="681867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95E2C2-4EDC-2814-5ACE-ED187F94F8AE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DAFC8D-838D-1583-37BE-FCF307C6AEA5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BFF5DD9-BE45-6F09-3324-496DCA4D2F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006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6F4E146-2FEB-7939-4DAB-3F064CD99E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241" y="1250076"/>
            <a:ext cx="7886700" cy="85555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1408EE2-D772-5FE0-B7EB-4B183099DAC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9245" y="2148175"/>
            <a:ext cx="7886693" cy="681867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B4C3A71-60E2-126D-F9CB-2346CA5D71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245" y="2830041"/>
            <a:ext cx="7886693" cy="1051079"/>
          </a:xfrm>
        </p:spPr>
        <p:txBody>
          <a:bodyPr anchor="t"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895424-4031-B74A-649B-F339DCB7EEF1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833427-D52C-C758-DFA2-6D34DDC99E7B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BC826AA2-499A-1B82-0EEA-BD9597AF1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E578EC21-EF8B-D853-7463-1A4B7DA55870}"/>
              </a:ext>
            </a:extLst>
          </p:cNvPr>
          <p:cNvSpPr/>
          <p:nvPr userDrawn="1"/>
        </p:nvSpPr>
        <p:spPr>
          <a:xfrm>
            <a:off x="5951009" y="3893424"/>
            <a:ext cx="3192991" cy="1250076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C1EB51D-344E-836C-4BE1-FCB3AA2A5DB0}"/>
              </a:ext>
            </a:extLst>
          </p:cNvPr>
          <p:cNvSpPr/>
          <p:nvPr userDrawn="1"/>
        </p:nvSpPr>
        <p:spPr>
          <a:xfrm>
            <a:off x="6194576" y="4042138"/>
            <a:ext cx="2949423" cy="1101361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2771785A-896E-87D6-6A0E-9CA884517D1B}"/>
              </a:ext>
            </a:extLst>
          </p:cNvPr>
          <p:cNvSpPr/>
          <p:nvPr userDrawn="1"/>
        </p:nvSpPr>
        <p:spPr>
          <a:xfrm rot="10800000">
            <a:off x="0" y="-4265"/>
            <a:ext cx="3192991" cy="1250076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CFFC21A4-2598-4BB4-83E0-49B8438DB1E2}"/>
              </a:ext>
            </a:extLst>
          </p:cNvPr>
          <p:cNvSpPr/>
          <p:nvPr userDrawn="1"/>
        </p:nvSpPr>
        <p:spPr>
          <a:xfrm rot="10800000">
            <a:off x="0" y="-4264"/>
            <a:ext cx="2949423" cy="1101361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392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9">
            <a:extLst>
              <a:ext uri="{FF2B5EF4-FFF2-40B4-BE49-F238E27FC236}">
                <a16:creationId xmlns:a16="http://schemas.microsoft.com/office/drawing/2014/main" id="{B769D61F-F2E1-9096-9FC1-402BA5FB218E}"/>
              </a:ext>
            </a:extLst>
          </p:cNvPr>
          <p:cNvSpPr/>
          <p:nvPr userDrawn="1"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0EA0C2-6479-C70D-9730-817E1A598C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2616" y="2346789"/>
            <a:ext cx="413210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616" y="3676387"/>
            <a:ext cx="413210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672617" y="2838681"/>
            <a:ext cx="413210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C9B646-53A1-7A53-8FDA-057DEC7E4585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58195D-111E-4CD9-8B6A-25901E7E16AC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88CD9C64-D63B-DCEA-EA51-90C12D6432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665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C9A406-7087-B414-C125-51B2B301E876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0B6ECD-F21F-1FA8-1C26-DC7D0B01593D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A33D855-C6CC-1EF1-CBBE-C6602B0F66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4513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73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9">
            <a:extLst>
              <a:ext uri="{FF2B5EF4-FFF2-40B4-BE49-F238E27FC236}">
                <a16:creationId xmlns:a16="http://schemas.microsoft.com/office/drawing/2014/main" id="{B769D61F-F2E1-9096-9FC1-402BA5FB218E}"/>
              </a:ext>
            </a:extLst>
          </p:cNvPr>
          <p:cNvSpPr/>
          <p:nvPr userDrawn="1"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" name="Picture 7" descr="A person with curly hair and a black background&#10;&#10;Description automatically generated">
            <a:extLst>
              <a:ext uri="{FF2B5EF4-FFF2-40B4-BE49-F238E27FC236}">
                <a16:creationId xmlns:a16="http://schemas.microsoft.com/office/drawing/2014/main" id="{C08A6C4A-C36D-C340-4E0D-94AC17986D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2616" y="2346789"/>
            <a:ext cx="413210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616" y="3676387"/>
            <a:ext cx="413210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672617" y="2838681"/>
            <a:ext cx="413210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6485-8069-AF38-9AA7-6A5F4856E2E6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31C49B-A744-3B92-B424-1F6853CA383F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036F0D2A-DF79-2437-CCBA-E261A51029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830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9">
            <a:extLst>
              <a:ext uri="{FF2B5EF4-FFF2-40B4-BE49-F238E27FC236}">
                <a16:creationId xmlns:a16="http://schemas.microsoft.com/office/drawing/2014/main" id="{F5958D20-A074-262D-82B9-F7A971AF9F38}"/>
              </a:ext>
            </a:extLst>
          </p:cNvPr>
          <p:cNvSpPr/>
          <p:nvPr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Picture 8" descr="A person holding his feet&#10;&#10;Description automatically generated">
            <a:extLst>
              <a:ext uri="{FF2B5EF4-FFF2-40B4-BE49-F238E27FC236}">
                <a16:creationId xmlns:a16="http://schemas.microsoft.com/office/drawing/2014/main" id="{E3947A64-688C-9F2D-F572-64E00664C4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86867" y="2346789"/>
            <a:ext cx="441785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6867" y="3676387"/>
            <a:ext cx="441785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86868" y="2838681"/>
            <a:ext cx="441785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B0411F-920D-308B-8543-31C752EAEDDE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B95351-9CB9-D3C5-92D2-44BEC164842B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268F399C-8FA5-0048-3587-4D54614FA3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297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9">
            <a:extLst>
              <a:ext uri="{FF2B5EF4-FFF2-40B4-BE49-F238E27FC236}">
                <a16:creationId xmlns:a16="http://schemas.microsoft.com/office/drawing/2014/main" id="{B769D61F-F2E1-9096-9FC1-402BA5FB218E}"/>
              </a:ext>
            </a:extLst>
          </p:cNvPr>
          <p:cNvSpPr/>
          <p:nvPr userDrawn="1"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Picture 3" descr="A person holding a bottle of water and a bottle of water&#10;&#10;Description automatically generated">
            <a:extLst>
              <a:ext uri="{FF2B5EF4-FFF2-40B4-BE49-F238E27FC236}">
                <a16:creationId xmlns:a16="http://schemas.microsoft.com/office/drawing/2014/main" id="{530D6F35-D7EA-338C-B700-138CB0F048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0"/>
            <a:ext cx="9144002" cy="51428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2616" y="2346789"/>
            <a:ext cx="413210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616" y="3676387"/>
            <a:ext cx="413210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672617" y="2838681"/>
            <a:ext cx="413210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EA3818-58FF-CBDC-ACB9-041CD10A24DB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A0921A9-C6F2-EC67-9DA1-A340D23A1CC0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0F664C3A-77EF-9F3E-E12F-D623A0676F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3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7721D0CC-4E16-6BA8-9440-45EB598771F4}"/>
              </a:ext>
            </a:extLst>
          </p:cNvPr>
          <p:cNvSpPr/>
          <p:nvPr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99109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7721D0CC-4E16-6BA8-9440-45EB598771F4}"/>
              </a:ext>
            </a:extLst>
          </p:cNvPr>
          <p:cNvSpPr/>
          <p:nvPr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10"/>
            <a:ext cx="9144550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37010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phic 3">
            <a:extLst>
              <a:ext uri="{FF2B5EF4-FFF2-40B4-BE49-F238E27FC236}">
                <a16:creationId xmlns:a16="http://schemas.microsoft.com/office/drawing/2014/main" id="{E5D9293E-749B-6FE5-B60B-024B3964DA39}"/>
              </a:ext>
            </a:extLst>
          </p:cNvPr>
          <p:cNvSpPr/>
          <p:nvPr userDrawn="1"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 descr="A person stretching his feet&#10;&#10;Description automatically generated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75132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7721D0CC-4E16-6BA8-9440-45EB598771F4}"/>
              </a:ext>
            </a:extLst>
          </p:cNvPr>
          <p:cNvSpPr/>
          <p:nvPr/>
        </p:nvSpPr>
        <p:spPr>
          <a:xfrm>
            <a:off x="2632596" y="0"/>
            <a:ext cx="6387743" cy="5143500"/>
          </a:xfrm>
          <a:custGeom>
            <a:avLst/>
            <a:gdLst>
              <a:gd name="connsiteX0" fmla="*/ 2401397 w 6387743"/>
              <a:gd name="connsiteY0" fmla="*/ 0 h 5143500"/>
              <a:gd name="connsiteX1" fmla="*/ 0 w 6387743"/>
              <a:gd name="connsiteY1" fmla="*/ 5143500 h 5143500"/>
              <a:gd name="connsiteX2" fmla="*/ 3238486 w 6387743"/>
              <a:gd name="connsiteY2" fmla="*/ 5143500 h 5143500"/>
              <a:gd name="connsiteX3" fmla="*/ 6387743 w 6387743"/>
              <a:gd name="connsiteY3" fmla="*/ 3113351 h 5143500"/>
              <a:gd name="connsiteX4" fmla="*/ 6387743 w 6387743"/>
              <a:gd name="connsiteY4" fmla="*/ 0 h 5143500"/>
              <a:gd name="connsiteX5" fmla="*/ 2401397 w 6387743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7743" h="5143500">
                <a:moveTo>
                  <a:pt x="2401397" y="0"/>
                </a:moveTo>
                <a:cubicBezTo>
                  <a:pt x="1963465" y="1382582"/>
                  <a:pt x="1226001" y="3197557"/>
                  <a:pt x="0" y="5143500"/>
                </a:cubicBezTo>
                <a:lnTo>
                  <a:pt x="3238486" y="5143500"/>
                </a:lnTo>
                <a:cubicBezTo>
                  <a:pt x="4390315" y="4256185"/>
                  <a:pt x="5476891" y="3594540"/>
                  <a:pt x="6387743" y="3113351"/>
                </a:cubicBezTo>
                <a:lnTo>
                  <a:pt x="6387743" y="0"/>
                </a:lnTo>
                <a:lnTo>
                  <a:pt x="24013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C10803-EE6F-96D9-6C92-8FAEA60CA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900" y="737445"/>
            <a:ext cx="3693187" cy="449922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9901" y="1198907"/>
            <a:ext cx="3156739" cy="44992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564AF6-9D17-F0A6-591C-8FFBB7CE0ABD}"/>
              </a:ext>
            </a:extLst>
          </p:cNvPr>
          <p:cNvSpPr txBox="1"/>
          <p:nvPr userDrawn="1"/>
        </p:nvSpPr>
        <p:spPr>
          <a:xfrm>
            <a:off x="6757113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BA996C-8FBE-4A34-B464-E75F53CE8C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900" y="4919619"/>
            <a:ext cx="430203" cy="7170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886D-02ED-B7AB-36E3-8896682680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9900" y="1674043"/>
            <a:ext cx="2986052" cy="27320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25259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864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10"/>
            <a:ext cx="9144550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320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holding his hands together&#10;&#10;Description automatically generated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42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2B96D3-372E-4427-34F5-226553B75C93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700A2B-FC64-E284-409E-80338A35A31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13468218-672A-249E-6571-07A58C95CE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892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E68FBB-49CE-A5B7-767C-1EF5BA6D7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0255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0255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580256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3BD21-6E97-FA35-CD96-5096C13E389D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1C8835F-03BD-2910-B5AB-00F21A9054F8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2AE3D591-F010-B5F8-15AA-BEACF7D1834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4631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1" y="311"/>
            <a:ext cx="9144548" cy="514318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514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2" y="311"/>
            <a:ext cx="9144546" cy="514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705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1" y="311"/>
            <a:ext cx="9144548" cy="514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241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61019D-7F4D-B792-4494-764B44A68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492" y="510777"/>
            <a:ext cx="5224462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D5997A-2E30-3079-EDB0-459371A2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492" y="1840374"/>
            <a:ext cx="5224462" cy="27923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5DBA2C-833A-3BE4-F800-0E8FB287A27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2493" y="1002669"/>
            <a:ext cx="5224462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E9EC1E-753D-1BF3-E51E-F0FD46149491}"/>
              </a:ext>
            </a:extLst>
          </p:cNvPr>
          <p:cNvSpPr txBox="1"/>
          <p:nvPr userDrawn="1"/>
        </p:nvSpPr>
        <p:spPr>
          <a:xfrm>
            <a:off x="265456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CE33EF-668E-E4A4-7720-9230288221FF}"/>
              </a:ext>
            </a:extLst>
          </p:cNvPr>
          <p:cNvCxnSpPr>
            <a:cxnSpLocks/>
          </p:cNvCxnSpPr>
          <p:nvPr userDrawn="1"/>
        </p:nvCxnSpPr>
        <p:spPr>
          <a:xfrm>
            <a:off x="2488621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A395A4-C575-C818-5CA9-611680B11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27135" y="4919619"/>
            <a:ext cx="430203" cy="71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AAB71A-ECA5-199D-D027-7D30F6D9B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1" y="311"/>
            <a:ext cx="9144548" cy="514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94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CA55D-04C4-A79D-D4F6-0EFEB7D45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829196"/>
            <a:ext cx="7886700" cy="855550"/>
          </a:xfrm>
        </p:spPr>
        <p:txBody>
          <a:bodyPr>
            <a:normAutofit/>
          </a:bodyPr>
          <a:lstStyle>
            <a:lvl1pPr algn="ctr">
              <a:defRPr sz="440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0" scaled="0"/>
                </a:gra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8059472-808D-F32B-5E3A-52EDC509C6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8649" y="2727295"/>
            <a:ext cx="7886693" cy="681867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95E2C2-4EDC-2814-5ACE-ED187F94F8AE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DAFC8D-838D-1583-37BE-FCF307C6AEA5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BFF5DD9-BE45-6F09-3324-496DCA4D2F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65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6F4E146-2FEB-7939-4DAB-3F064CD99E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241" y="1250076"/>
            <a:ext cx="7886700" cy="85555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1408EE2-D772-5FE0-B7EB-4B183099DAC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9245" y="2148175"/>
            <a:ext cx="7886693" cy="681867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B4C3A71-60E2-126D-F9CB-2346CA5D71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245" y="2830041"/>
            <a:ext cx="7886693" cy="1051079"/>
          </a:xfrm>
        </p:spPr>
        <p:txBody>
          <a:bodyPr anchor="t"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895424-4031-B74A-649B-F339DCB7EEF1}"/>
              </a:ext>
            </a:extLst>
          </p:cNvPr>
          <p:cNvSpPr txBox="1"/>
          <p:nvPr userDrawn="1"/>
        </p:nvSpPr>
        <p:spPr>
          <a:xfrm>
            <a:off x="3159127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833427-D52C-C758-DFA2-6D34DDC99E7B}"/>
              </a:ext>
            </a:extLst>
          </p:cNvPr>
          <p:cNvCxnSpPr>
            <a:cxnSpLocks/>
          </p:cNvCxnSpPr>
          <p:nvPr userDrawn="1"/>
        </p:nvCxnSpPr>
        <p:spPr>
          <a:xfrm>
            <a:off x="5382292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BC826AA2-499A-1B82-0EEA-BD9597AF1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0806" y="4919619"/>
            <a:ext cx="430203" cy="71701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E578EC21-EF8B-D853-7463-1A4B7DA55870}"/>
              </a:ext>
            </a:extLst>
          </p:cNvPr>
          <p:cNvSpPr/>
          <p:nvPr userDrawn="1"/>
        </p:nvSpPr>
        <p:spPr>
          <a:xfrm>
            <a:off x="5951009" y="3893424"/>
            <a:ext cx="3192991" cy="1250076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C1EB51D-344E-836C-4BE1-FCB3AA2A5DB0}"/>
              </a:ext>
            </a:extLst>
          </p:cNvPr>
          <p:cNvSpPr/>
          <p:nvPr userDrawn="1"/>
        </p:nvSpPr>
        <p:spPr>
          <a:xfrm>
            <a:off x="6194576" y="4042138"/>
            <a:ext cx="2949423" cy="1101361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2771785A-896E-87D6-6A0E-9CA884517D1B}"/>
              </a:ext>
            </a:extLst>
          </p:cNvPr>
          <p:cNvSpPr/>
          <p:nvPr userDrawn="1"/>
        </p:nvSpPr>
        <p:spPr>
          <a:xfrm rot="10800000">
            <a:off x="0" y="-4265"/>
            <a:ext cx="3192991" cy="1250076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CFFC21A4-2598-4BB4-83E0-49B8438DB1E2}"/>
              </a:ext>
            </a:extLst>
          </p:cNvPr>
          <p:cNvSpPr/>
          <p:nvPr userDrawn="1"/>
        </p:nvSpPr>
        <p:spPr>
          <a:xfrm rot="10800000">
            <a:off x="0" y="-4264"/>
            <a:ext cx="2949423" cy="1101361"/>
          </a:xfrm>
          <a:custGeom>
            <a:avLst/>
            <a:gdLst>
              <a:gd name="connsiteX0" fmla="*/ 3590311 w 3590310"/>
              <a:gd name="connsiteY0" fmla="*/ 1213104 h 1213103"/>
              <a:gd name="connsiteX1" fmla="*/ 3590311 w 3590310"/>
              <a:gd name="connsiteY1" fmla="*/ 0 h 1213103"/>
              <a:gd name="connsiteX2" fmla="*/ 0 w 3590310"/>
              <a:gd name="connsiteY2" fmla="*/ 1213104 h 1213103"/>
              <a:gd name="connsiteX3" fmla="*/ 3590311 w 3590310"/>
              <a:gd name="connsiteY3" fmla="*/ 1213104 h 121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310" h="1213103">
                <a:moveTo>
                  <a:pt x="3590311" y="1213104"/>
                </a:moveTo>
                <a:lnTo>
                  <a:pt x="3590311" y="0"/>
                </a:lnTo>
                <a:cubicBezTo>
                  <a:pt x="2808185" y="103551"/>
                  <a:pt x="1228591" y="547268"/>
                  <a:pt x="0" y="1213104"/>
                </a:cubicBezTo>
                <a:lnTo>
                  <a:pt x="3590311" y="1213104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2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9">
            <a:extLst>
              <a:ext uri="{FF2B5EF4-FFF2-40B4-BE49-F238E27FC236}">
                <a16:creationId xmlns:a16="http://schemas.microsoft.com/office/drawing/2014/main" id="{B769D61F-F2E1-9096-9FC1-402BA5FB218E}"/>
              </a:ext>
            </a:extLst>
          </p:cNvPr>
          <p:cNvSpPr/>
          <p:nvPr userDrawn="1"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0EA0C2-6479-C70D-9730-817E1A598C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310"/>
            <a:ext cx="9144552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2616" y="2346789"/>
            <a:ext cx="413210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616" y="3676387"/>
            <a:ext cx="413210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672617" y="2838681"/>
            <a:ext cx="413210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C9B646-53A1-7A53-8FDA-057DEC7E4585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58195D-111E-4CD9-8B6A-25901E7E16AC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88CD9C64-D63B-DCEA-EA51-90C12D6432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38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9">
            <a:extLst>
              <a:ext uri="{FF2B5EF4-FFF2-40B4-BE49-F238E27FC236}">
                <a16:creationId xmlns:a16="http://schemas.microsoft.com/office/drawing/2014/main" id="{B769D61F-F2E1-9096-9FC1-402BA5FB218E}"/>
              </a:ext>
            </a:extLst>
          </p:cNvPr>
          <p:cNvSpPr/>
          <p:nvPr userDrawn="1"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" name="Picture 7" descr="A person with curly hair and a black background&#10;&#10;Description automatically generated">
            <a:extLst>
              <a:ext uri="{FF2B5EF4-FFF2-40B4-BE49-F238E27FC236}">
                <a16:creationId xmlns:a16="http://schemas.microsoft.com/office/drawing/2014/main" id="{C08A6C4A-C36D-C340-4E0D-94AC17986D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2616" y="2346789"/>
            <a:ext cx="413210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2616" y="3676387"/>
            <a:ext cx="413210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672617" y="2838681"/>
            <a:ext cx="413210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6485-8069-AF38-9AA7-6A5F4856E2E6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31C49B-A744-3B92-B424-1F6853CA383F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036F0D2A-DF79-2437-CCBA-E261A51029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0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9">
            <a:extLst>
              <a:ext uri="{FF2B5EF4-FFF2-40B4-BE49-F238E27FC236}">
                <a16:creationId xmlns:a16="http://schemas.microsoft.com/office/drawing/2014/main" id="{F5958D20-A074-262D-82B9-F7A971AF9F38}"/>
              </a:ext>
            </a:extLst>
          </p:cNvPr>
          <p:cNvSpPr/>
          <p:nvPr/>
        </p:nvSpPr>
        <p:spPr>
          <a:xfrm>
            <a:off x="112395" y="-310"/>
            <a:ext cx="4592183" cy="5143500"/>
          </a:xfrm>
          <a:custGeom>
            <a:avLst/>
            <a:gdLst>
              <a:gd name="connsiteX0" fmla="*/ 2295659 w 4592183"/>
              <a:gd name="connsiteY0" fmla="*/ 5143500 h 5143500"/>
              <a:gd name="connsiteX1" fmla="*/ 4592184 w 4592183"/>
              <a:gd name="connsiteY1" fmla="*/ 0 h 5143500"/>
              <a:gd name="connsiteX2" fmla="*/ 1937580 w 4592183"/>
              <a:gd name="connsiteY2" fmla="*/ 0 h 5143500"/>
              <a:gd name="connsiteX3" fmla="*/ 0 w 4592183"/>
              <a:gd name="connsiteY3" fmla="*/ 1345949 h 5143500"/>
              <a:gd name="connsiteX4" fmla="*/ 0 w 4592183"/>
              <a:gd name="connsiteY4" fmla="*/ 5143500 h 5143500"/>
              <a:gd name="connsiteX5" fmla="*/ 2295659 w 4592183"/>
              <a:gd name="connsiteY5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2183" h="5143500">
                <a:moveTo>
                  <a:pt x="2295659" y="5143500"/>
                </a:moveTo>
                <a:cubicBezTo>
                  <a:pt x="3629997" y="3104307"/>
                  <a:pt x="4281850" y="1210990"/>
                  <a:pt x="4592184" y="0"/>
                </a:cubicBezTo>
                <a:lnTo>
                  <a:pt x="1937580" y="0"/>
                </a:lnTo>
                <a:cubicBezTo>
                  <a:pt x="1337501" y="359550"/>
                  <a:pt x="679961" y="803439"/>
                  <a:pt x="0" y="1345949"/>
                </a:cubicBezTo>
                <a:lnTo>
                  <a:pt x="0" y="5143500"/>
                </a:lnTo>
                <a:lnTo>
                  <a:pt x="2295659" y="51435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Picture 8" descr="A person holding his feet&#10;&#10;Description automatically generated">
            <a:extLst>
              <a:ext uri="{FF2B5EF4-FFF2-40B4-BE49-F238E27FC236}">
                <a16:creationId xmlns:a16="http://schemas.microsoft.com/office/drawing/2014/main" id="{E3947A64-688C-9F2D-F572-64E00664C4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0"/>
            <a:ext cx="9144553" cy="5143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86867" y="2346789"/>
            <a:ext cx="4417850" cy="4499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6867" y="3676387"/>
            <a:ext cx="4417850" cy="949124"/>
          </a:xfrm>
        </p:spPr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1EE0641-F6A3-BBAE-07D3-03908D35104D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4386868" y="2838681"/>
            <a:ext cx="4417850" cy="44992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B0411F-920D-308B-8543-31C752EAEDDE}"/>
              </a:ext>
            </a:extLst>
          </p:cNvPr>
          <p:cNvSpPr txBox="1"/>
          <p:nvPr userDrawn="1"/>
        </p:nvSpPr>
        <p:spPr>
          <a:xfrm>
            <a:off x="6012834" y="4857199"/>
            <a:ext cx="2189021" cy="1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©2024 </a:t>
            </a:r>
            <a:r>
              <a:rPr lang="en-US" sz="690" b="1" kern="100" spc="60" baseline="0" dirty="0">
                <a:solidFill>
                  <a:schemeClr val="bg1">
                    <a:lumMod val="50000"/>
                  </a:schemeClr>
                </a:solidFill>
              </a:rPr>
              <a:t>OPTA</a:t>
            </a:r>
            <a:r>
              <a:rPr lang="en-US" sz="690" kern="100" spc="60" baseline="0" dirty="0">
                <a:solidFill>
                  <a:schemeClr val="bg1">
                    <a:lumMod val="50000"/>
                  </a:schemeClr>
                </a:solidFill>
              </a:rPr>
              <a:t>VIA LLC. All Rights Reserved.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B95351-9CB9-D3C5-92D2-44BEC164842B}"/>
              </a:ext>
            </a:extLst>
          </p:cNvPr>
          <p:cNvCxnSpPr>
            <a:cxnSpLocks/>
          </p:cNvCxnSpPr>
          <p:nvPr userDrawn="1"/>
        </p:nvCxnSpPr>
        <p:spPr>
          <a:xfrm>
            <a:off x="8235999" y="4887421"/>
            <a:ext cx="0" cy="1360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268F399C-8FA5-0048-3587-4D54614FA3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224" y="4917878"/>
            <a:ext cx="429768" cy="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94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1077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63473"/>
            <a:ext cx="7886700" cy="3069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00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70" r:id="rId2"/>
    <p:sldLayoutId id="2147483772" r:id="rId3"/>
    <p:sldLayoutId id="2147483773" r:id="rId4"/>
    <p:sldLayoutId id="2147483747" r:id="rId5"/>
    <p:sldLayoutId id="2147483895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spc="60" baseline="0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1077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63473"/>
            <a:ext cx="7886700" cy="3069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58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9" r:id="rId5"/>
    <p:sldLayoutId id="2147483870" r:id="rId6"/>
    <p:sldLayoutId id="2147483871" r:id="rId7"/>
    <p:sldLayoutId id="2147483872" r:id="rId8"/>
    <p:sldLayoutId id="2147483879" r:id="rId9"/>
    <p:sldLayoutId id="2147483880" r:id="rId10"/>
    <p:sldLayoutId id="2147483881" r:id="rId11"/>
    <p:sldLayoutId id="2147483882" r:id="rId12"/>
    <p:sldLayoutId id="2147483884" r:id="rId13"/>
    <p:sldLayoutId id="2147483885" r:id="rId14"/>
    <p:sldLayoutId id="2147483886" r:id="rId15"/>
    <p:sldLayoutId id="2147483887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spc="60" baseline="0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1077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63473"/>
            <a:ext cx="7886700" cy="3069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332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9" r:id="rId3"/>
    <p:sldLayoutId id="2147483800" r:id="rId4"/>
    <p:sldLayoutId id="2147483798" r:id="rId5"/>
    <p:sldLayoutId id="2147483896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spc="60" baseline="0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1077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63473"/>
            <a:ext cx="7886700" cy="3069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020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spc="60" baseline="0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4A210-2364-4078-0619-541285C13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55660-070D-8C1C-0659-4C3210CFC6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9D26F7-6A1B-7FDD-3D4B-9ED06D152EA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85820"/>
      </p:ext>
    </p:extLst>
  </p:cSld>
  <p:clrMapOvr>
    <a:masterClrMapping/>
  </p:clrMapOvr>
</p:sld>
</file>

<file path=ppt/theme/theme1.xml><?xml version="1.0" encoding="utf-8"?>
<a:theme xmlns:a="http://schemas.openxmlformats.org/drawingml/2006/main" name="White_Purple-Gradient">
  <a:themeElements>
    <a:clrScheme name="OC24">
      <a:dk1>
        <a:srgbClr val="000000"/>
      </a:dk1>
      <a:lt1>
        <a:srgbClr val="FFFFFF"/>
      </a:lt1>
      <a:dk2>
        <a:srgbClr val="000000"/>
      </a:dk2>
      <a:lt2>
        <a:srgbClr val="FEFFFF"/>
      </a:lt2>
      <a:accent1>
        <a:srgbClr val="B94DB4"/>
      </a:accent1>
      <a:accent2>
        <a:srgbClr val="0A7BDF"/>
      </a:accent2>
      <a:accent3>
        <a:srgbClr val="19BFDE"/>
      </a:accent3>
      <a:accent4>
        <a:srgbClr val="558445"/>
      </a:accent4>
      <a:accent5>
        <a:srgbClr val="8C3093"/>
      </a:accent5>
      <a:accent6>
        <a:srgbClr val="2469AE"/>
      </a:accent6>
      <a:hlink>
        <a:srgbClr val="008095"/>
      </a:hlink>
      <a:folHlink>
        <a:srgbClr val="507F4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ifestyles_White-Purple-Gradient">
  <a:themeElements>
    <a:clrScheme name="OC24">
      <a:dk1>
        <a:srgbClr val="000000"/>
      </a:dk1>
      <a:lt1>
        <a:srgbClr val="FFFFFF"/>
      </a:lt1>
      <a:dk2>
        <a:srgbClr val="000000"/>
      </a:dk2>
      <a:lt2>
        <a:srgbClr val="FEFFFF"/>
      </a:lt2>
      <a:accent1>
        <a:srgbClr val="B94DB4"/>
      </a:accent1>
      <a:accent2>
        <a:srgbClr val="0A7BDF"/>
      </a:accent2>
      <a:accent3>
        <a:srgbClr val="19BFDE"/>
      </a:accent3>
      <a:accent4>
        <a:srgbClr val="558445"/>
      </a:accent4>
      <a:accent5>
        <a:srgbClr val="8C3093"/>
      </a:accent5>
      <a:accent6>
        <a:srgbClr val="2469AE"/>
      </a:accent6>
      <a:hlink>
        <a:srgbClr val="008095"/>
      </a:hlink>
      <a:folHlink>
        <a:srgbClr val="507F4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_Green-Gradient">
  <a:themeElements>
    <a:clrScheme name="OC24">
      <a:dk1>
        <a:srgbClr val="000000"/>
      </a:dk1>
      <a:lt1>
        <a:srgbClr val="FFFFFF"/>
      </a:lt1>
      <a:dk2>
        <a:srgbClr val="B94CB3"/>
      </a:dk2>
      <a:lt2>
        <a:srgbClr val="097BDE"/>
      </a:lt2>
      <a:accent1>
        <a:srgbClr val="19BEDE"/>
      </a:accent1>
      <a:accent2>
        <a:srgbClr val="548345"/>
      </a:accent2>
      <a:accent3>
        <a:srgbClr val="8B2F92"/>
      </a:accent3>
      <a:accent4>
        <a:srgbClr val="2469AE"/>
      </a:accent4>
      <a:accent5>
        <a:srgbClr val="007F95"/>
      </a:accent5>
      <a:accent6>
        <a:srgbClr val="507F40"/>
      </a:accent6>
      <a:hlink>
        <a:srgbClr val="097BDE"/>
      </a:hlink>
      <a:folHlink>
        <a:srgbClr val="B94CB3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White_Green-Gradient">
  <a:themeElements>
    <a:clrScheme name="OC24">
      <a:dk1>
        <a:srgbClr val="000000"/>
      </a:dk1>
      <a:lt1>
        <a:srgbClr val="FFFFFF"/>
      </a:lt1>
      <a:dk2>
        <a:srgbClr val="B94CB3"/>
      </a:dk2>
      <a:lt2>
        <a:srgbClr val="097BDE"/>
      </a:lt2>
      <a:accent1>
        <a:srgbClr val="19BEDE"/>
      </a:accent1>
      <a:accent2>
        <a:srgbClr val="548345"/>
      </a:accent2>
      <a:accent3>
        <a:srgbClr val="8B2F92"/>
      </a:accent3>
      <a:accent4>
        <a:srgbClr val="2469AE"/>
      </a:accent4>
      <a:accent5>
        <a:srgbClr val="007F95"/>
      </a:accent5>
      <a:accent6>
        <a:srgbClr val="507F40"/>
      </a:accent6>
      <a:hlink>
        <a:srgbClr val="097BDE"/>
      </a:hlink>
      <a:folHlink>
        <a:srgbClr val="B94CB3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12710</TotalTime>
  <Words>0</Words>
  <Application>Microsoft Macintosh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Century Gothic</vt:lpstr>
      <vt:lpstr>White_Purple-Gradient</vt:lpstr>
      <vt:lpstr>Lifestyles_White-Purple-Gradient</vt:lpstr>
      <vt:lpstr>White_Green-Gradient</vt:lpstr>
      <vt:lpstr>1_White_Green-Gradient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Korangkool</dc:creator>
  <cp:lastModifiedBy>Tori Antoine</cp:lastModifiedBy>
  <cp:revision>180</cp:revision>
  <cp:lastPrinted>2023-01-23T15:49:40Z</cp:lastPrinted>
  <dcterms:created xsi:type="dcterms:W3CDTF">2022-04-13T16:58:25Z</dcterms:created>
  <dcterms:modified xsi:type="dcterms:W3CDTF">2024-08-09T19:29:31Z</dcterms:modified>
</cp:coreProperties>
</file>