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8" r:id="rId2"/>
    <p:sldId id="311" r:id="rId3"/>
    <p:sldId id="304" r:id="rId4"/>
    <p:sldId id="377" r:id="rId5"/>
    <p:sldId id="348" r:id="rId6"/>
    <p:sldId id="346" r:id="rId7"/>
    <p:sldId id="800" r:id="rId8"/>
    <p:sldId id="793" r:id="rId9"/>
    <p:sldId id="817" r:id="rId10"/>
    <p:sldId id="818" r:id="rId11"/>
    <p:sldId id="819" r:id="rId12"/>
    <p:sldId id="820" r:id="rId13"/>
    <p:sldId id="822" r:id="rId14"/>
    <p:sldId id="313" r:id="rId1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0" autoAdjust="0"/>
    <p:restoredTop sz="88912" autoAdjust="0"/>
  </p:normalViewPr>
  <p:slideViewPr>
    <p:cSldViewPr snapToGrid="0" snapToObjects="1">
      <p:cViewPr varScale="1">
        <p:scale>
          <a:sx n="151" d="100"/>
          <a:sy n="151" d="100"/>
        </p:scale>
        <p:origin x="11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4B9E37-A8D1-4044-BE94-7A7922338ADD}" type="datetimeFigureOut">
              <a:rPr lang="en-US" smtClean="0"/>
              <a:t>12/23/20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2C80-C8EF-4F2F-A6C9-605AD3BFF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4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2C80-C8EF-4F2F-A6C9-605AD3BFFD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4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657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938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/>
          </a:p>
        </p:txBody>
      </p:sp>
    </p:spTree>
    <p:extLst>
      <p:ext uri="{BB962C8B-B14F-4D97-AF65-F5344CB8AC3E}">
        <p14:creationId xmlns:p14="http://schemas.microsoft.com/office/powerpoint/2010/main" val="28287271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2C80-C8EF-4F2F-A6C9-605AD3BFFD6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16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2C80-C8EF-4F2F-A6C9-605AD3BFFD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02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baseline="0" dirty="0"/>
          </a:p>
        </p:txBody>
      </p:sp>
    </p:spTree>
    <p:extLst>
      <p:ext uri="{BB962C8B-B14F-4D97-AF65-F5344CB8AC3E}">
        <p14:creationId xmlns:p14="http://schemas.microsoft.com/office/powerpoint/2010/main" val="3403221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2C80-C8EF-4F2F-A6C9-605AD3BFFD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50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2C80-C8EF-4F2F-A6C9-605AD3BFFD6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37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CA2C80-C8EF-4F2F-A6C9-605AD3BFFD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96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826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18614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187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739"/>
            <a:ext cx="2133600" cy="274320"/>
          </a:xfrm>
        </p:spPr>
        <p:txBody>
          <a:bodyPr/>
          <a:lstStyle>
            <a:lvl1pPr>
              <a:defRPr/>
            </a:lvl1pPr>
          </a:lstStyle>
          <a:p>
            <a:fld id="{863AF7EF-2094-1041-A3A2-E2EB632D63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805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19B7B-BBE2-2247-AAA1-AD8EFCDE1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9B5F6-99B2-F447-903B-55277D1107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02455-D29C-364D-9E1E-9B135E806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fld id="{02C1919C-3678-9743-8E0A-BE227E0E065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632486-8B14-7446-9711-7AC6DA8E3C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714875"/>
            <a:ext cx="91440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7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2C104-60F7-A74E-BBB9-D7163313B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3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52D4A42-FF60-3544-975A-59C9C7EAD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7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DC3FDDEC-D252-2C4B-AFE6-DDC0DF19A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E59017CC-96E2-6947-8370-C8FE326AF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49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6F4DD81F-131E-CF4E-AFA2-FB827A8BF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24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E568CA-52F5-AE4A-9566-9A98AE7C1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9963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3D1E5F0-DCF2-F247-864B-9771C85CB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4776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F5AD45-85E7-274C-ABB5-FD02987DE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8613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932EF95-308E-E147-8BA7-31712E65A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9777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38E0913-C96D-3A49-9D1C-74EFB6AD5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9239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0879DBB-53E5-C54C-B552-F7E4F0B74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2639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A5279371-00AD-1843-888A-D0D2CE73F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0928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D88990C-F57D-1442-993F-027E7DFFA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6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EBD87BC-8575-8A44-9702-DBA7B1FE2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PTAVIA_HoHTS-Master" id="{5F0166F9-1B90-4F48-AD96-0F6AB51DD54C}" vid="{C1543DC5-D10D-C644-ACE8-D623D5DF0D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13778</TotalTime>
  <Words>6</Words>
  <Application>Microsoft Macintosh PowerPoint</Application>
  <PresentationFormat>On-screen Show (16:9)</PresentationFormat>
  <Paragraphs>6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Terri Roberts</cp:lastModifiedBy>
  <cp:revision>205</cp:revision>
  <cp:lastPrinted>2019-09-24T12:47:15Z</cp:lastPrinted>
  <dcterms:created xsi:type="dcterms:W3CDTF">2019-08-05T17:37:47Z</dcterms:created>
  <dcterms:modified xsi:type="dcterms:W3CDTF">2020-12-23T22:13:52Z</dcterms:modified>
</cp:coreProperties>
</file>