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</p:sldIdLst>
  <p:sldSz cx="9144000" cy="5143500" type="screen16x9"/>
  <p:notesSz cx="6858000" cy="9144000"/>
  <p:defaultTextStyle>
    <a:defPPr>
      <a:defRPr lang="en-US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1"/>
    <p:restoredTop sz="96041"/>
  </p:normalViewPr>
  <p:slideViewPr>
    <p:cSldViewPr snapToGrid="0" snapToObjects="1">
      <p:cViewPr varScale="1">
        <p:scale>
          <a:sx n="158" d="100"/>
          <a:sy n="158" d="100"/>
        </p:scale>
        <p:origin x="320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E46AA8-2A6E-C249-B59F-E38235B75E6D}" type="datetimeFigureOut">
              <a:rPr lang="en-US" smtClean="0"/>
              <a:t>11/19/20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C02943-A4F7-034F-B277-C3FD5B708EB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56389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E46AA8-2A6E-C249-B59F-E38235B75E6D}" type="datetimeFigureOut">
              <a:rPr lang="en-US" smtClean="0"/>
              <a:t>11/19/20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C02943-A4F7-034F-B277-C3FD5B708EB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43092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E46AA8-2A6E-C249-B59F-E38235B75E6D}" type="datetimeFigureOut">
              <a:rPr lang="en-US" smtClean="0"/>
              <a:t>11/19/20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C02943-A4F7-034F-B277-C3FD5B708EB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62770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E46AA8-2A6E-C249-B59F-E38235B75E6D}" type="datetimeFigureOut">
              <a:rPr lang="en-US" smtClean="0"/>
              <a:t>11/19/20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C02943-A4F7-034F-B277-C3FD5B708EB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09885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E46AA8-2A6E-C249-B59F-E38235B75E6D}" type="datetimeFigureOut">
              <a:rPr lang="en-US" smtClean="0"/>
              <a:t>11/19/20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C02943-A4F7-034F-B277-C3FD5B708EB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04695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E46AA8-2A6E-C249-B59F-E38235B75E6D}" type="datetimeFigureOut">
              <a:rPr lang="en-US" smtClean="0"/>
              <a:t>11/19/20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C02943-A4F7-034F-B277-C3FD5B708EB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52982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E46AA8-2A6E-C249-B59F-E38235B75E6D}" type="datetimeFigureOut">
              <a:rPr lang="en-US" smtClean="0"/>
              <a:t>11/19/20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C02943-A4F7-034F-B277-C3FD5B708EB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9337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E46AA8-2A6E-C249-B59F-E38235B75E6D}" type="datetimeFigureOut">
              <a:rPr lang="en-US" smtClean="0"/>
              <a:t>11/19/20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C02943-A4F7-034F-B277-C3FD5B708EB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41472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E46AA8-2A6E-C249-B59F-E38235B75E6D}" type="datetimeFigureOut">
              <a:rPr lang="en-US" smtClean="0"/>
              <a:t>11/19/20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C02943-A4F7-034F-B277-C3FD5B708EB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60333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E46AA8-2A6E-C249-B59F-E38235B75E6D}" type="datetimeFigureOut">
              <a:rPr lang="en-US" smtClean="0"/>
              <a:t>11/19/20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C02943-A4F7-034F-B277-C3FD5B708EB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0547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E46AA8-2A6E-C249-B59F-E38235B75E6D}" type="datetimeFigureOut">
              <a:rPr lang="en-US" smtClean="0"/>
              <a:t>11/19/20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C02943-A4F7-034F-B277-C3FD5B708EB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67646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CE46AA8-2A6E-C249-B59F-E38235B75E6D}" type="datetimeFigureOut">
              <a:rPr lang="en-US" smtClean="0"/>
              <a:t>11/19/20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C02943-A4F7-034F-B277-C3FD5B708EB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94283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E149E0A0-94DB-9A43-B9B6-E3C17B8EF70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68454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7FA99DC7-6893-C74B-ADDB-BE14F4B6B99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4597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A89D6852-CA28-8F45-8966-3B4D4301264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55948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6BCE0319-662F-AD46-88CD-AC7184CCDA5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42972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A62A3CD-69AB-0E4D-B00C-3472149AFE0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65923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AA3B6D2F-5A53-324F-BF66-6F00EF7521A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23080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80792766-2693-2A48-99D4-D890B9C61B3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65394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08449A76-A281-274B-B6A3-943BE97C924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61283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47768B4D-D8E4-E44D-A0A0-10789D97689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13358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7E569591-40EB-3B47-AD6D-853639B1B3F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17292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D3A57EF-D822-5F47-BD4D-960F0806483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50498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47326D05-34DF-5047-82B4-5D616CDD308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10294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0EFF9A5F-5231-2E4C-AA2B-DA3AA813466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1301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</TotalTime>
  <Words>0</Words>
  <Application>Microsoft Macintosh PowerPoint</Application>
  <PresentationFormat>On-screen Show (16:9)</PresentationFormat>
  <Paragraphs>0</Paragraphs>
  <Slides>13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7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Hannah Korangkool</dc:creator>
  <cp:lastModifiedBy>Hannah Korangkool</cp:lastModifiedBy>
  <cp:revision>4</cp:revision>
  <dcterms:created xsi:type="dcterms:W3CDTF">2020-11-17T20:50:42Z</dcterms:created>
  <dcterms:modified xsi:type="dcterms:W3CDTF">2020-11-19T18:28:34Z</dcterms:modified>
</cp:coreProperties>
</file>